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3755716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83755716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7d9ce9f9a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b7d9ce9f9a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387e3a0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387e3a0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387e3a0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a387e3a0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685594e1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685594e1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df42f82c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bdf42f82c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fac565b0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bfac565b0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1fc97bbf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c1fc97bbf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d84a0727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ad84a0727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January meeting password is: DARTHVADER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32883010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a32883010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Password: DARTHVADER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d84a0727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d84a0727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fdfb47a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fdfb47a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hyperlink" Target="http://nationalhonorsociety.or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ideali.st/qXWh8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ymannahouse.com/get-involved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ree2teach.org/impact/voluntee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downtownrescuemission.org/thrift-store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errimackhall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January 2026 - 5th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25" y="500925"/>
            <a:ext cx="31275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- NHS Scholarship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Keep an eye out for these dates if you applied</a:t>
            </a:r>
            <a:endParaRPr sz="1800"/>
          </a:p>
        </p:txBody>
      </p:sp>
      <p:pic>
        <p:nvPicPr>
          <p:cNvPr id="133" name="Google Shape;133;p24" title="Screenshot 2025-09-25 8.28.5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00" y="178750"/>
            <a:ext cx="3662025" cy="3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5222625" y="3982925"/>
            <a:ext cx="238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nationalhonorsociety.org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" name="Google Shape;135;p24"/>
          <p:cNvCxnSpPr/>
          <p:nvPr/>
        </p:nvCxnSpPr>
        <p:spPr>
          <a:xfrm flipH="1" rot="10800000">
            <a:off x="4966391" y="922850"/>
            <a:ext cx="3180000" cy="1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4"/>
          <p:cNvCxnSpPr/>
          <p:nvPr/>
        </p:nvCxnSpPr>
        <p:spPr>
          <a:xfrm flipH="1" rot="10800000">
            <a:off x="4949700" y="1379881"/>
            <a:ext cx="3276300" cy="2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4"/>
          <p:cNvCxnSpPr/>
          <p:nvPr/>
        </p:nvCxnSpPr>
        <p:spPr>
          <a:xfrm flipH="1" rot="10800000">
            <a:off x="5082175" y="1621829"/>
            <a:ext cx="1806900" cy="2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43" name="Google Shape;143;p25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GHHS Dog Ball 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505700"/>
            <a:ext cx="80505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Help out with the GHHS Dog Ball by assisting with 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Workshop: Financial Literacy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91" name="Google Shape;191;p33" title="download.png"/>
          <p:cNvPicPr preferRelativeResize="0"/>
          <p:nvPr/>
        </p:nvPicPr>
        <p:blipFill rotWithShape="1">
          <a:blip r:embed="rId3">
            <a:alphaModFix/>
          </a:blip>
          <a:srcRect b="0" l="9045" r="11469" t="0"/>
          <a:stretch/>
        </p:blipFill>
        <p:spPr>
          <a:xfrm>
            <a:off x="4753800" y="893050"/>
            <a:ext cx="4010350" cy="3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</a:t>
            </a:r>
            <a:r>
              <a:rPr lang="en"/>
              <a:t> Literacy Tips</a:t>
            </a:r>
            <a:endParaRPr/>
          </a:p>
        </p:txBody>
      </p:sp>
      <p:sp>
        <p:nvSpPr>
          <p:cNvPr id="197" name="Google Shape;197;p34"/>
          <p:cNvSpPr txBox="1"/>
          <p:nvPr/>
        </p:nvSpPr>
        <p:spPr>
          <a:xfrm>
            <a:off x="446425" y="1692975"/>
            <a:ext cx="83859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-"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Budgeting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-"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 vs Debit</a:t>
            </a:r>
            <a:b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13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Budgeting</a:t>
            </a:r>
            <a:endParaRPr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Budgeting is the practice of planning how your money is earned and spent to ensure financial stability.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It helps individuals understand their spending, set clear priorities, and make responsible financial choices.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04" name="Google Shape;204;p35"/>
          <p:cNvSpPr txBox="1"/>
          <p:nvPr>
            <p:ph idx="2" type="body"/>
          </p:nvPr>
        </p:nvSpPr>
        <p:spPr>
          <a:xfrm>
            <a:off x="4887475" y="1308450"/>
            <a:ext cx="3945000" cy="35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1217"/>
              <a:t>Your budget is based on your needs and wants, with more emphasis on your needs. Needs are essential for your survival, while wants enhance life.  </a:t>
            </a:r>
            <a:br>
              <a:rPr lang="en" sz="1217"/>
            </a:br>
            <a:br>
              <a:rPr lang="en" sz="1217"/>
            </a:br>
            <a:r>
              <a:rPr b="1" lang="en" sz="1217"/>
              <a:t>Emergency Funds </a:t>
            </a:r>
            <a:r>
              <a:rPr lang="en" sz="1217"/>
              <a:t>- When budgeting, always make sure to allocate a portion of your funds to saving up your emergency fund. Your emergency fund should be around 2-3 months worth of </a:t>
            </a:r>
            <a:r>
              <a:rPr lang="en" sz="1217"/>
              <a:t>expenses</a:t>
            </a:r>
            <a:r>
              <a:rPr lang="en" sz="1217"/>
              <a:t>. </a:t>
            </a:r>
            <a:br>
              <a:rPr lang="en" sz="1217"/>
            </a:br>
            <a:br>
              <a:rPr lang="en" sz="1217"/>
            </a:br>
            <a:r>
              <a:rPr b="1" lang="en" sz="1217"/>
              <a:t>Your budget should be based off of your lifestyle </a:t>
            </a:r>
            <a:r>
              <a:rPr lang="en" sz="1217"/>
              <a:t>(Drake “Drake Maye” Maye might spend more on food than Stephen Hawking, but Stephen Hawking might spend more on </a:t>
            </a:r>
            <a:r>
              <a:rPr lang="en" sz="1217"/>
              <a:t>physics</a:t>
            </a:r>
            <a:r>
              <a:rPr lang="en" sz="1217"/>
              <a:t> textbooks than Drake “Drake Maye” Maye). </a:t>
            </a:r>
            <a:br>
              <a:rPr lang="en" sz="1217"/>
            </a:br>
            <a:br>
              <a:rPr lang="en" sz="1217"/>
            </a:br>
            <a:br>
              <a:rPr lang="en" sz="1217"/>
            </a:br>
            <a:br>
              <a:rPr b="1" lang="en" sz="512" u="sng"/>
            </a:br>
            <a:endParaRPr sz="512"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50" y="3231750"/>
            <a:ext cx="29146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22120">
            <a:off x="5161893" y="3957058"/>
            <a:ext cx="883514" cy="108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1344">
            <a:off x="7435781" y="3837939"/>
            <a:ext cx="839313" cy="108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311700" y="2371675"/>
            <a:ext cx="3150000" cy="22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$300,000/year → $25,000/month</a:t>
            </a:r>
            <a:br>
              <a:rPr lang="en"/>
            </a:br>
            <a:br>
              <a:rPr lang="en"/>
            </a:br>
            <a:r>
              <a:rPr lang="en"/>
              <a:t>It is recommended that 10-12% of your monthly income is dedicated to car payments. </a:t>
            </a:r>
            <a:br>
              <a:rPr lang="en"/>
            </a:br>
            <a:br>
              <a:rPr lang="en"/>
            </a:br>
            <a:r>
              <a:rPr lang="en"/>
              <a:t>The monthly payment on the Porsche is around $3750</a:t>
            </a:r>
            <a:br>
              <a:rPr lang="en"/>
            </a:br>
            <a:r>
              <a:rPr lang="en"/>
              <a:t>The monthly payment on the Audi is around $2667</a:t>
            </a:r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700" y="432900"/>
            <a:ext cx="2955301" cy="14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25" y="376444"/>
            <a:ext cx="2528500" cy="14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64200" y="1797475"/>
            <a:ext cx="4507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Imperial Military Commander In Chief - $300,000 / Year</a:t>
            </a:r>
            <a:endParaRPr b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5354700" y="1853925"/>
            <a:ext cx="32958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$200,000 Porsche Carrera T Convertible </a:t>
            </a:r>
            <a:endParaRPr b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8850" y="2571750"/>
            <a:ext cx="2295100" cy="1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5977050" y="4084950"/>
            <a:ext cx="2051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$160,000 2022 Audi R8 </a:t>
            </a:r>
            <a:endParaRPr b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Cards vs Debit Cards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use a credit card, you take a loan from the </a:t>
            </a:r>
            <a:r>
              <a:rPr lang="en"/>
              <a:t>bank</a:t>
            </a:r>
            <a:r>
              <a:rPr lang="en"/>
              <a:t>. </a:t>
            </a:r>
            <a:br>
              <a:rPr lang="en"/>
            </a:br>
            <a:br>
              <a:rPr lang="en"/>
            </a:br>
            <a:r>
              <a:rPr lang="en"/>
              <a:t>Credit cards are best used for planned purchases that can be paid off in full, as well as for online shopping or travel where extra protection is helpful.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They are also useful when building credit or earning rewards, as long as spending is controlled. </a:t>
            </a:r>
            <a:r>
              <a:rPr lang="en"/>
              <a:t>Credit Cards do have limits on them. </a:t>
            </a:r>
            <a:br>
              <a:rPr lang="en"/>
            </a:br>
            <a:br>
              <a:rPr lang="en"/>
            </a:br>
            <a:r>
              <a:rPr lang="en"/>
              <a:t>Credit Card debt is very dangerous to have, as interest on this debt is on average 24%</a:t>
            </a:r>
            <a:br>
              <a:rPr lang="en"/>
            </a:br>
            <a:endParaRPr/>
          </a:p>
        </p:txBody>
      </p:sp>
      <p:sp>
        <p:nvSpPr>
          <p:cNvPr id="225" name="Google Shape;225;p3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Debit Cards use your own money</a:t>
            </a:r>
            <a:br>
              <a:rPr lang="en"/>
            </a:br>
            <a:br>
              <a:rPr lang="en"/>
            </a:br>
            <a:r>
              <a:rPr lang="en"/>
              <a:t>Debit cards are best for everyday purchases and situations where the expense is not too big.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They are useful when you want to spend only the money you already have and avoid taking on debt.</a:t>
            </a:r>
            <a:endParaRPr/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2435">
            <a:off x="7429713" y="3695525"/>
            <a:ext cx="14763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744" y="4429169"/>
            <a:ext cx="1716463" cy="6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Credit and Types of Credit Cards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credit requires consistently using credit in a responsible way by making on-time payments on your debts.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strong credit history improves access to loans, lowers interest rates, and creates more financial options over time. This is because you seem more </a:t>
            </a:r>
            <a:r>
              <a:rPr lang="en"/>
              <a:t>reliable</a:t>
            </a:r>
            <a:r>
              <a:rPr lang="en"/>
              <a:t> to banks. 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34" name="Google Shape;234;p3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the right credit card involves comparing interest rates, annual fees, and reward programs to find the best fit.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It is important to select a card that matches personal spending habits and can be paid off in full each month to avoid debt.</a:t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19" y="3495250"/>
            <a:ext cx="2443049" cy="12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650" y="3645900"/>
            <a:ext cx="2178275" cy="13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247" y="3343522"/>
            <a:ext cx="2331175" cy="5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4500" y="3953920"/>
            <a:ext cx="1932300" cy="11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Meeting Password</a:t>
            </a:r>
            <a:endParaRPr/>
          </a:p>
        </p:txBody>
      </p:sp>
      <p:sp>
        <p:nvSpPr>
          <p:cNvPr id="244" name="Google Shape;244;p39"/>
          <p:cNvSpPr txBox="1"/>
          <p:nvPr>
            <p:ph idx="1" type="body"/>
          </p:nvPr>
        </p:nvSpPr>
        <p:spPr>
          <a:xfrm>
            <a:off x="964225" y="2023700"/>
            <a:ext cx="7215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Please type in all caps. 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This is required to submit the attendance form. </a:t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/>
              <a:t>Students listed below, please come up to the stage </a:t>
            </a:r>
            <a:endParaRPr sz="3022"/>
          </a:p>
        </p:txBody>
      </p:sp>
      <p:sp>
        <p:nvSpPr>
          <p:cNvPr id="250" name="Google Shape;250;p40"/>
          <p:cNvSpPr txBox="1"/>
          <p:nvPr>
            <p:ph idx="2" type="body"/>
          </p:nvPr>
        </p:nvSpPr>
        <p:spPr>
          <a:xfrm>
            <a:off x="406075" y="1460582"/>
            <a:ext cx="84261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Kyler Haverty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Daniel Hso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Yashri Patel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Fiona Scully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Savannah Velez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1466100" y="1514725"/>
            <a:ext cx="62118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ParentSquare Link: https://www.parentsquare.com/groups/join/nnjxatobtn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57" name="Google Shape;257;p41"/>
          <p:cNvSpPr txBox="1"/>
          <p:nvPr/>
        </p:nvSpPr>
        <p:spPr>
          <a:xfrm>
            <a:off x="978150" y="2121613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1143000" y="28223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form posted on ParentSquare and will close at the end of Refuel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41"/>
          <p:cNvSpPr txBox="1"/>
          <p:nvPr/>
        </p:nvSpPr>
        <p:spPr>
          <a:xfrm>
            <a:off x="773700" y="4048850"/>
            <a:ext cx="75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Students, if you would like your parents to be included into the ParentSquare, send them the link above.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584700" y="686600"/>
            <a:ext cx="7974600" cy="31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 not forget, </a:t>
            </a:r>
            <a:r>
              <a:rPr lang="en" sz="4800"/>
              <a:t>we have a required password to submit the attendance form</a:t>
            </a:r>
            <a:endParaRPr sz="4800"/>
          </a:p>
        </p:txBody>
      </p:sp>
      <p:sp>
        <p:nvSpPr>
          <p:cNvPr id="84" name="Google Shape;84;p16"/>
          <p:cNvSpPr txBox="1"/>
          <p:nvPr/>
        </p:nvSpPr>
        <p:spPr>
          <a:xfrm>
            <a:off x="163350" y="431967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get out your school Chromebook and open the attendance Google Form.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31350" y="1124450"/>
            <a:ext cx="84813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488"/>
              <a:t>Save the time &amp; date:</a:t>
            </a:r>
            <a:endParaRPr sz="6488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49200" y="2670375"/>
            <a:ext cx="84063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National Honor Society Picture: February 3rd, 2026 @ 9:50 AM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Aux Gym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